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0" r:id="rId2"/>
    <p:sldId id="275" r:id="rId3"/>
    <p:sldId id="261" r:id="rId4"/>
    <p:sldId id="309" r:id="rId5"/>
    <p:sldId id="310" r:id="rId6"/>
    <p:sldId id="311" r:id="rId7"/>
    <p:sldId id="312" r:id="rId8"/>
    <p:sldId id="313" r:id="rId9"/>
    <p:sldId id="314" r:id="rId10"/>
    <p:sldId id="31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57" autoAdjust="0"/>
    <p:restoredTop sz="94660"/>
  </p:normalViewPr>
  <p:slideViewPr>
    <p:cSldViewPr>
      <p:cViewPr>
        <p:scale>
          <a:sx n="66" d="100"/>
          <a:sy n="66" d="100"/>
        </p:scale>
        <p:origin x="-1428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9CF05-0CEB-4107-8526-FFC821D3B568}" type="datetimeFigureOut">
              <a:rPr lang="nl-NL" smtClean="0"/>
              <a:t>9-5-2018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5F525-9080-433A-A719-49E020D70A4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4600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/>
              <a:pPr/>
              <a:t>9-5-2018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>
              <a:solidFill>
                <a:srgbClr val="7030A0">
                  <a:tint val="20000"/>
                </a:srgbClr>
              </a:solidFill>
            </a:endParaRPr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17621C-E867-4D19-958B-D42215D81D8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64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9-5-2018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19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9-5-2018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7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9-5-2018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1309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9-5-2018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6748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9-5-2018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06657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9-5-2018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54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9-5-2018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0954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9-5-2018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474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9-5-2018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5712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>
                <a:solidFill>
                  <a:prstClr val="white"/>
                </a:solidFill>
              </a:rPr>
              <a:pPr/>
              <a:t>9-5-2018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>
              <a:solidFill>
                <a:prstClr val="white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17621C-E867-4D19-958B-D42215D81D82}" type="slidenum">
              <a:rPr lang="nl-NL" smtClean="0">
                <a:solidFill>
                  <a:prstClr val="white"/>
                </a:solidFill>
              </a:rPr>
              <a:pPr/>
              <a:t>‹nr.›</a:t>
            </a:fld>
            <a:endParaRPr lang="nl-NL">
              <a:solidFill>
                <a:prstClr val="white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98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580D54-E8D4-4224-8699-D8F82C30F1E1}" type="datetimeFigureOut">
              <a:rPr lang="nl-NL" smtClean="0">
                <a:solidFill>
                  <a:prstClr val="black"/>
                </a:solidFill>
              </a:rPr>
              <a:pPr/>
              <a:t>9-5-2018</a:t>
            </a:fld>
            <a:endParaRPr lang="nl-NL">
              <a:solidFill>
                <a:prstClr val="black"/>
              </a:solidFill>
            </a:endParaRPr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>
              <a:solidFill>
                <a:prstClr val="black"/>
              </a:solidFill>
            </a:endParaRPr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317621C-E867-4D19-958B-D42215D81D82}" type="slidenum">
              <a:rPr lang="nl-NL" smtClean="0">
                <a:solidFill>
                  <a:prstClr val="black"/>
                </a:solidFill>
              </a:rPr>
              <a:pPr/>
              <a:t>‹nr.›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40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eD7e58jOyA&amp;list=PLT4zzhQ4NJkiQbAjwXJK2X3FXftEYN4Jc&amp;index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aExL8sVSY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Ez1usBKg-A&amp;list=PLT4zzhQ4NJkiQbAjwXJK2X3FXftEYN4Jc&amp;index=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UHxOp10eG4&amp;list=PLT4zzhQ4NJkiQbAjwXJK2X3FXftEYN4Jc&amp;index=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Agogische vakken</a:t>
            </a:r>
            <a:endParaRPr lang="nl-NL" dirty="0"/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2</a:t>
            </a:r>
          </a:p>
          <a:p>
            <a:r>
              <a:rPr lang="nl-NL" dirty="0" smtClean="0"/>
              <a:t>Les 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855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www.youtube.com/watch?v=0eD7e58jOyA&amp;list=PLT4zzhQ4NJkiQbAjwXJK2X3FXftEYN4Jc&amp;index=1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Discussie in de klas</a:t>
            </a:r>
            <a:endParaRPr lang="nl-NL" dirty="0" smtClean="0"/>
          </a:p>
          <a:p>
            <a:r>
              <a:rPr lang="nl-NL" dirty="0" smtClean="0"/>
              <a:t>Vroeger ging dat anders? Hoe anders?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Cultuur; vroeger ging het anders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222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kunt beschrijven wat cultuur is</a:t>
            </a:r>
          </a:p>
          <a:p>
            <a:endParaRPr lang="nl-NL" dirty="0"/>
          </a:p>
          <a:p>
            <a:r>
              <a:rPr lang="nl-NL" dirty="0" smtClean="0"/>
              <a:t>Je kunt beschrijving wat socialisatie is</a:t>
            </a:r>
          </a:p>
          <a:p>
            <a:pPr marL="109728" indent="0">
              <a:buNone/>
            </a:pPr>
            <a:endParaRPr lang="nl-NL" dirty="0" smtClean="0"/>
          </a:p>
          <a:p>
            <a:r>
              <a:rPr lang="nl-NL" dirty="0" smtClean="0"/>
              <a:t>Je kunt het verschil </a:t>
            </a:r>
            <a:r>
              <a:rPr lang="nl-NL" dirty="0" smtClean="0"/>
              <a:t>benoemen </a:t>
            </a:r>
            <a:r>
              <a:rPr lang="nl-NL" dirty="0" smtClean="0"/>
              <a:t>tussen primaire en secundaire socialisatie</a:t>
            </a:r>
          </a:p>
          <a:p>
            <a:endParaRPr lang="nl-NL" dirty="0"/>
          </a:p>
          <a:p>
            <a:pPr marL="109728" indent="0">
              <a:buNone/>
            </a:pP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van deze 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27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nl-NL" dirty="0" smtClean="0"/>
              <a:t>Programma:</a:t>
            </a:r>
          </a:p>
          <a:p>
            <a:pPr marL="109728" indent="0">
              <a:buNone/>
            </a:pPr>
            <a:endParaRPr lang="nl-NL" dirty="0"/>
          </a:p>
          <a:p>
            <a:r>
              <a:rPr lang="nl-NL" dirty="0" smtClean="0"/>
              <a:t>Theorie cultuur</a:t>
            </a:r>
          </a:p>
          <a:p>
            <a:r>
              <a:rPr lang="nl-NL" dirty="0" smtClean="0"/>
              <a:t>Opdracht omtrent waarden en normen</a:t>
            </a:r>
          </a:p>
          <a:p>
            <a:r>
              <a:rPr lang="nl-NL" dirty="0" smtClean="0"/>
              <a:t>Theorie socialisatie</a:t>
            </a:r>
          </a:p>
          <a:p>
            <a:r>
              <a:rPr lang="nl-NL" dirty="0" smtClean="0"/>
              <a:t>Opdracht omtrent primaire en secundaire socialisatie</a:t>
            </a:r>
          </a:p>
          <a:p>
            <a:r>
              <a:rPr lang="nl-NL" dirty="0" smtClean="0"/>
              <a:t>Theorie cultuurgroepen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pPr marL="109728" indent="0">
              <a:buNone/>
            </a:pPr>
            <a:endParaRPr lang="nl-NL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1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509120"/>
            <a:ext cx="2611444" cy="2267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545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www.youtube.com/watch?v=2aExL8sVSYE</a:t>
            </a:r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Cultuur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98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Werk in tweetallen</a:t>
            </a:r>
          </a:p>
          <a:p>
            <a:r>
              <a:rPr lang="nl-NL" dirty="0" smtClean="0"/>
              <a:t>Maak gebruik van het theorie uit het boek paragraaf 25.2, pagina 532 en 533</a:t>
            </a:r>
          </a:p>
          <a:p>
            <a:endParaRPr lang="nl-NL" dirty="0" smtClean="0"/>
          </a:p>
          <a:p>
            <a:r>
              <a:rPr lang="nl-NL" dirty="0" smtClean="0"/>
              <a:t>Beatwoord de volgende vragen;</a:t>
            </a:r>
          </a:p>
          <a:p>
            <a:pPr marL="850392" lvl="1" indent="-457200">
              <a:buFont typeface="+mj-lt"/>
              <a:buAutoNum type="arabicPeriod"/>
            </a:pPr>
            <a:r>
              <a:rPr lang="nl-NL" dirty="0" smtClean="0"/>
              <a:t>Wat is cultuur?</a:t>
            </a:r>
          </a:p>
          <a:p>
            <a:pPr marL="850392" lvl="1" indent="-457200">
              <a:buFont typeface="+mj-lt"/>
              <a:buAutoNum type="arabicPeriod"/>
            </a:pPr>
            <a:r>
              <a:rPr lang="nl-NL" dirty="0" smtClean="0"/>
              <a:t>Wat zijn normen?</a:t>
            </a:r>
          </a:p>
          <a:p>
            <a:pPr marL="850392" lvl="1" indent="-457200">
              <a:buFont typeface="+mj-lt"/>
              <a:buAutoNum type="arabicPeriod"/>
            </a:pPr>
            <a:r>
              <a:rPr lang="nl-NL" dirty="0" smtClean="0"/>
              <a:t>Wat zijn waarden?</a:t>
            </a:r>
          </a:p>
          <a:p>
            <a:pPr marL="850392" lvl="1" indent="-457200">
              <a:buFont typeface="+mj-lt"/>
              <a:buAutoNum type="arabicPeriod"/>
            </a:pPr>
            <a:r>
              <a:rPr lang="nl-NL" dirty="0" smtClean="0"/>
              <a:t>Noem 3 waarden die voor jou belangrijk zijn?</a:t>
            </a:r>
          </a:p>
          <a:p>
            <a:pPr marL="850392" lvl="1" indent="-457200">
              <a:buFont typeface="+mj-lt"/>
              <a:buAutoNum type="arabicPeriod"/>
            </a:pPr>
            <a:r>
              <a:rPr lang="nl-NL" dirty="0" smtClean="0"/>
              <a:t>Noem per waarde 3 normen die voor jou gelden? Geef aan waarom deze belangrijk zijn voor jou.</a:t>
            </a:r>
          </a:p>
          <a:p>
            <a:pPr marL="393192" lvl="1" indent="0">
              <a:buNone/>
            </a:pPr>
            <a:endParaRPr lang="nl-NL" dirty="0"/>
          </a:p>
          <a:p>
            <a:pPr marL="393192" lvl="1" indent="0">
              <a:buNone/>
            </a:pPr>
            <a:r>
              <a:rPr lang="nl-NL" dirty="0" smtClean="0"/>
              <a:t>Tijd: 15 minuten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‘normen en waarden’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8075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www.youtube.com/watch?v=iEz1usBKg-A&amp;list=PLT4zzhQ4NJkiQbAjwXJK2X3FXftEYN4Jc&amp;index=5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Tot in hoeverre is deze herkenbaar op Bonaire?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cultuur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170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www.youtube.com/watch?v=nUHxOp10eG4&amp;list=PLT4zzhQ4NJkiQbAjwXJK2X3FXftEYN4Jc&amp;index=4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Discussie in de klas:</a:t>
            </a:r>
          </a:p>
          <a:p>
            <a:r>
              <a:rPr lang="nl-NL" dirty="0" smtClean="0"/>
              <a:t>Tot in hoeverre heeft jouw eigen omgeving invloed op jou gehad?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625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Waarden en normen zijn niet aangeboren.</a:t>
            </a:r>
          </a:p>
          <a:p>
            <a:r>
              <a:rPr lang="nl-NL" dirty="0" smtClean="0"/>
              <a:t>Waarden en normen worden overgedragen van mens naar mens.</a:t>
            </a:r>
          </a:p>
          <a:p>
            <a:endParaRPr lang="nl-NL" dirty="0" smtClean="0"/>
          </a:p>
          <a:p>
            <a:r>
              <a:rPr lang="nl-NL" dirty="0" smtClean="0"/>
              <a:t>Dit proces heet socialisatie!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socialisatie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365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 smtClean="0"/>
              <a:t>Opdracht in groepen:</a:t>
            </a:r>
          </a:p>
          <a:p>
            <a:r>
              <a:rPr lang="nl-NL" dirty="0" smtClean="0"/>
              <a:t>Ieder groep gaat informatie zoeken over de volgende thema’s.</a:t>
            </a:r>
          </a:p>
          <a:p>
            <a:endParaRPr lang="nl-NL" dirty="0" smtClean="0"/>
          </a:p>
          <a:p>
            <a:r>
              <a:rPr lang="nl-NL" dirty="0" smtClean="0"/>
              <a:t>groep A primaire socialisatie in gezin</a:t>
            </a:r>
          </a:p>
          <a:p>
            <a:r>
              <a:rPr lang="nl-NL" dirty="0" smtClean="0"/>
              <a:t>Groep B primaire socialisatie in school</a:t>
            </a:r>
          </a:p>
          <a:p>
            <a:r>
              <a:rPr lang="nl-NL" dirty="0" smtClean="0"/>
              <a:t>Groep C secundaire socialisatie</a:t>
            </a:r>
          </a:p>
          <a:p>
            <a:endParaRPr lang="nl-NL" dirty="0"/>
          </a:p>
          <a:p>
            <a:r>
              <a:rPr lang="nl-NL" dirty="0" smtClean="0"/>
              <a:t>Ieder groep geeft informatie aan de klas betreffende hun thema</a:t>
            </a:r>
          </a:p>
          <a:p>
            <a:pPr marL="109728" indent="0">
              <a:buNone/>
            </a:pPr>
            <a:endParaRPr lang="nl-NL" dirty="0"/>
          </a:p>
          <a:p>
            <a:pPr marL="109728" indent="0">
              <a:buNone/>
            </a:pPr>
            <a:r>
              <a:rPr lang="nl-NL" sz="2600" dirty="0" smtClean="0"/>
              <a:t>Tijd voorbereiding: 20 minuten</a:t>
            </a:r>
          </a:p>
          <a:p>
            <a:pPr marL="109728" indent="0">
              <a:buNone/>
            </a:pPr>
            <a:r>
              <a:rPr lang="nl-NL" sz="2600" dirty="0" smtClean="0"/>
              <a:t>Tijd uitvoering: 8 minuten per groep</a:t>
            </a:r>
          </a:p>
          <a:p>
            <a:endParaRPr lang="nl-NL" dirty="0" smtClean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socialisatie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9630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Aangepast 1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7030A0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5806</TotalTime>
  <Words>261</Words>
  <Application>Microsoft Office PowerPoint</Application>
  <PresentationFormat>Diavoorstelling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Concours</vt:lpstr>
      <vt:lpstr>Agogische vakken</vt:lpstr>
      <vt:lpstr>Doel van deze les</vt:lpstr>
      <vt:lpstr>Les 1</vt:lpstr>
      <vt:lpstr>Cultuur </vt:lpstr>
      <vt:lpstr>Opdracht ‘normen en waarden’</vt:lpstr>
      <vt:lpstr>cultuur</vt:lpstr>
      <vt:lpstr>PowerPoint-presentatie</vt:lpstr>
      <vt:lpstr>socialisatie</vt:lpstr>
      <vt:lpstr>Opdracht socialisatie</vt:lpstr>
      <vt:lpstr>Cultuur; vroeger ging het anders</vt:lpstr>
    </vt:vector>
  </TitlesOfParts>
  <Company>SGBonaire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Agogische vakken</dc:title>
  <dc:creator>Suzette Bergland-Balentin</dc:creator>
  <cp:lastModifiedBy>Emily Kocks</cp:lastModifiedBy>
  <cp:revision>117</cp:revision>
  <dcterms:created xsi:type="dcterms:W3CDTF">2018-01-10T03:59:02Z</dcterms:created>
  <dcterms:modified xsi:type="dcterms:W3CDTF">2018-05-11T14:08:05Z</dcterms:modified>
</cp:coreProperties>
</file>