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75" r:id="rId3"/>
    <p:sldId id="261" r:id="rId4"/>
    <p:sldId id="309" r:id="rId5"/>
    <p:sldId id="310" r:id="rId6"/>
    <p:sldId id="311" r:id="rId7"/>
    <p:sldId id="312" r:id="rId8"/>
    <p:sldId id="313" r:id="rId9"/>
    <p:sldId id="314" r:id="rId10"/>
    <p:sldId id="31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7" autoAdjust="0"/>
    <p:restoredTop sz="94660"/>
  </p:normalViewPr>
  <p:slideViewPr>
    <p:cSldViewPr>
      <p:cViewPr>
        <p:scale>
          <a:sx n="66" d="100"/>
          <a:sy n="66" d="100"/>
        </p:scale>
        <p:origin x="-142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9CF05-0CEB-4107-8526-FFC821D3B568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5F525-9080-433A-A719-49E020D70A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60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/>
              <a:pPr/>
              <a:t>9-5-2018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>
              <a:solidFill>
                <a:srgbClr val="7030A0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7621C-E867-4D19-958B-D42215D81D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4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9-5-2018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9-5-2018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7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9-5-2018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09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9-5-2018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4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9-5-2018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6657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9-5-2018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54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9-5-2018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954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9-5-2018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7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9-5-2018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71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9-5-2018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98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9-5-2018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eD7e58jOyA&amp;list=PLT4zzhQ4NJkiQbAjwXJK2X3FXftEYN4Jc&amp;index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aExL8sVSY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Ez1usBKg-A&amp;list=PLT4zzhQ4NJkiQbAjwXJK2X3FXftEYN4Jc&amp;index=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UHxOp10eG4&amp;list=PLT4zzhQ4NJkiQbAjwXJK2X3FXftEYN4Jc&amp;index=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Agogische vakken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2</a:t>
            </a:r>
          </a:p>
          <a:p>
            <a:r>
              <a:rPr lang="nl-NL" dirty="0" smtClean="0"/>
              <a:t>Les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5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www.youtube.com/watch?v=0eD7e58jOyA&amp;list=PLT4zzhQ4NJkiQbAjwXJK2X3FXftEYN4Jc&amp;index=1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Discussie in de klas</a:t>
            </a:r>
            <a:endParaRPr lang="nl-NL" dirty="0" smtClean="0"/>
          </a:p>
          <a:p>
            <a:r>
              <a:rPr lang="nl-NL" dirty="0" smtClean="0"/>
              <a:t>Vroeger ging dat anders? Hoe anders?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Cultuur; vroeger ging het anders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2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kunt beschrijven wat cultuur is</a:t>
            </a:r>
          </a:p>
          <a:p>
            <a:endParaRPr lang="nl-NL" dirty="0"/>
          </a:p>
          <a:p>
            <a:r>
              <a:rPr lang="nl-NL" dirty="0" smtClean="0"/>
              <a:t>Je kunt beschrijving wat socialisatie is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Je kunt het verschil </a:t>
            </a:r>
            <a:r>
              <a:rPr lang="nl-NL" dirty="0" smtClean="0"/>
              <a:t>benoemen </a:t>
            </a:r>
            <a:r>
              <a:rPr lang="nl-NL" dirty="0" smtClean="0"/>
              <a:t>tussen primaire en secundaire socialisatie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27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Programma:</a:t>
            </a:r>
          </a:p>
          <a:p>
            <a:pPr marL="109728" indent="0">
              <a:buNone/>
            </a:pPr>
            <a:endParaRPr lang="nl-NL" dirty="0"/>
          </a:p>
          <a:p>
            <a:r>
              <a:rPr lang="nl-NL" dirty="0" smtClean="0"/>
              <a:t>Theorie cultuur</a:t>
            </a:r>
          </a:p>
          <a:p>
            <a:r>
              <a:rPr lang="nl-NL" dirty="0" smtClean="0"/>
              <a:t>Opdracht omtrent waarden en normen</a:t>
            </a:r>
          </a:p>
          <a:p>
            <a:r>
              <a:rPr lang="nl-NL" dirty="0" smtClean="0"/>
              <a:t>Theorie socialisatie</a:t>
            </a:r>
          </a:p>
          <a:p>
            <a:r>
              <a:rPr lang="nl-NL" dirty="0" smtClean="0"/>
              <a:t>Opdracht omtrent primaire en secundaire socialisatie</a:t>
            </a:r>
          </a:p>
          <a:p>
            <a:r>
              <a:rPr lang="nl-NL" dirty="0" smtClean="0"/>
              <a:t>Theorie cultuurgroepen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611444" cy="226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www.youtube.com/watch?v=2aExL8sVSYE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Cultuur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Werk in tweetallen</a:t>
            </a:r>
          </a:p>
          <a:p>
            <a:r>
              <a:rPr lang="nl-NL" dirty="0" smtClean="0"/>
              <a:t>Maak gebruik van het theorie uit het boek paragraaf 25.2, pagina 532 en 533</a:t>
            </a:r>
          </a:p>
          <a:p>
            <a:endParaRPr lang="nl-NL" dirty="0" smtClean="0"/>
          </a:p>
          <a:p>
            <a:r>
              <a:rPr lang="nl-NL" dirty="0" smtClean="0"/>
              <a:t>Beatwoord de volgende vragen;</a:t>
            </a:r>
          </a:p>
          <a:p>
            <a:pPr marL="850392" lvl="1" indent="-457200">
              <a:buFont typeface="+mj-lt"/>
              <a:buAutoNum type="arabicPeriod"/>
            </a:pPr>
            <a:r>
              <a:rPr lang="nl-NL" dirty="0" smtClean="0"/>
              <a:t>Wat is cultuur?</a:t>
            </a:r>
          </a:p>
          <a:p>
            <a:pPr marL="850392" lvl="1" indent="-457200">
              <a:buFont typeface="+mj-lt"/>
              <a:buAutoNum type="arabicPeriod"/>
            </a:pPr>
            <a:r>
              <a:rPr lang="nl-NL" dirty="0" smtClean="0"/>
              <a:t>Wat zijn normen?</a:t>
            </a:r>
          </a:p>
          <a:p>
            <a:pPr marL="850392" lvl="1" indent="-457200">
              <a:buFont typeface="+mj-lt"/>
              <a:buAutoNum type="arabicPeriod"/>
            </a:pPr>
            <a:r>
              <a:rPr lang="nl-NL" dirty="0" smtClean="0"/>
              <a:t>Wat zijn waarden?</a:t>
            </a:r>
          </a:p>
          <a:p>
            <a:pPr marL="850392" lvl="1" indent="-457200">
              <a:buFont typeface="+mj-lt"/>
              <a:buAutoNum type="arabicPeriod"/>
            </a:pPr>
            <a:r>
              <a:rPr lang="nl-NL" dirty="0" smtClean="0"/>
              <a:t>Noem 3 waarden die voor jou belangrijk zijn?</a:t>
            </a:r>
          </a:p>
          <a:p>
            <a:pPr marL="850392" lvl="1" indent="-457200">
              <a:buFont typeface="+mj-lt"/>
              <a:buAutoNum type="arabicPeriod"/>
            </a:pPr>
            <a:r>
              <a:rPr lang="nl-NL" dirty="0" smtClean="0"/>
              <a:t>Noem per waarde 3 normen die voor jou gelden? Geef aan waarom deze belangrijk zijn voor jou.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r>
              <a:rPr lang="nl-NL" dirty="0" smtClean="0"/>
              <a:t>Tijd: 15 minuten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‘normen en waarden’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07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www.youtube.com/watch?v=iEz1usBKg-A&amp;list=PLT4zzhQ4NJkiQbAjwXJK2X3FXftEYN4Jc&amp;index=5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Tot in hoeverre is deze herkenbaar op Bonaire?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170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www.youtube.com/watch?v=nUHxOp10eG4&amp;list=PLT4zzhQ4NJkiQbAjwXJK2X3FXftEYN4Jc&amp;index=4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Discussie in de klas:</a:t>
            </a:r>
          </a:p>
          <a:p>
            <a:r>
              <a:rPr lang="nl-NL" dirty="0" smtClean="0"/>
              <a:t>Tot in hoeverre heeft jouw eigen omgeving invloed op jou gehad?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25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Waarden en normen zijn niet aangeboren.</a:t>
            </a:r>
          </a:p>
          <a:p>
            <a:r>
              <a:rPr lang="nl-NL" dirty="0" smtClean="0"/>
              <a:t>Waarden en normen worden overgedragen van mens naar mens.</a:t>
            </a:r>
          </a:p>
          <a:p>
            <a:endParaRPr lang="nl-NL" dirty="0" smtClean="0"/>
          </a:p>
          <a:p>
            <a:r>
              <a:rPr lang="nl-NL" dirty="0" smtClean="0"/>
              <a:t>Dit proces heet socialisatie!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36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Opdracht in groepen:</a:t>
            </a:r>
          </a:p>
          <a:p>
            <a:r>
              <a:rPr lang="nl-NL" dirty="0" smtClean="0"/>
              <a:t>Ieder groep gaat informatie zoeken over de volgende thema’s.</a:t>
            </a:r>
          </a:p>
          <a:p>
            <a:endParaRPr lang="nl-NL" dirty="0" smtClean="0"/>
          </a:p>
          <a:p>
            <a:r>
              <a:rPr lang="nl-NL" dirty="0" smtClean="0"/>
              <a:t>groep A primaire socialisatie in gezin</a:t>
            </a:r>
          </a:p>
          <a:p>
            <a:r>
              <a:rPr lang="nl-NL" dirty="0" smtClean="0"/>
              <a:t>Groep B primaire socialisatie in school</a:t>
            </a:r>
          </a:p>
          <a:p>
            <a:r>
              <a:rPr lang="nl-NL" dirty="0" smtClean="0"/>
              <a:t>Groep C secundaire socialisatie</a:t>
            </a:r>
          </a:p>
          <a:p>
            <a:endParaRPr lang="nl-NL" dirty="0"/>
          </a:p>
          <a:p>
            <a:r>
              <a:rPr lang="nl-NL" dirty="0" smtClean="0"/>
              <a:t>Ieder groep geeft informatie aan de klas betreffende hun thema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sz="2600" dirty="0" smtClean="0"/>
              <a:t>Tijd voorbereiding: 20 minuten</a:t>
            </a:r>
          </a:p>
          <a:p>
            <a:pPr marL="109728" indent="0">
              <a:buNone/>
            </a:pPr>
            <a:r>
              <a:rPr lang="nl-NL" sz="2600" dirty="0" smtClean="0"/>
              <a:t>Tijd uitvoering: 8 minuten per groep</a:t>
            </a:r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socialisatie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963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7030A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5806</TotalTime>
  <Words>261</Words>
  <Application>Microsoft Office PowerPoint</Application>
  <PresentationFormat>Diavoorstelling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Concours</vt:lpstr>
      <vt:lpstr>Agogische vakken</vt:lpstr>
      <vt:lpstr>Doel van deze les</vt:lpstr>
      <vt:lpstr>Les 1</vt:lpstr>
      <vt:lpstr>Cultuur </vt:lpstr>
      <vt:lpstr>Opdracht ‘normen en waarden’</vt:lpstr>
      <vt:lpstr>cultuur</vt:lpstr>
      <vt:lpstr>PowerPoint-presentatie</vt:lpstr>
      <vt:lpstr>socialisatie</vt:lpstr>
      <vt:lpstr>Opdracht socialisatie</vt:lpstr>
      <vt:lpstr>Cultuur; vroeger ging het anders</vt:lpstr>
    </vt:vector>
  </TitlesOfParts>
  <Company>SGBonaire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Agogische vakken</dc:title>
  <dc:creator>Suzette Bergland-Balentin</dc:creator>
  <cp:lastModifiedBy>Emily Kocks</cp:lastModifiedBy>
  <cp:revision>117</cp:revision>
  <dcterms:created xsi:type="dcterms:W3CDTF">2018-01-10T03:59:02Z</dcterms:created>
  <dcterms:modified xsi:type="dcterms:W3CDTF">2018-05-11T14:08:05Z</dcterms:modified>
</cp:coreProperties>
</file>